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6"/>
  </p:notesMasterIdLst>
  <p:handoutMasterIdLst>
    <p:handoutMasterId r:id="rId37"/>
  </p:handoutMasterIdLst>
  <p:sldIdLst>
    <p:sldId id="256" r:id="rId5"/>
    <p:sldId id="330" r:id="rId6"/>
    <p:sldId id="329" r:id="rId7"/>
    <p:sldId id="339" r:id="rId8"/>
    <p:sldId id="354" r:id="rId9"/>
    <p:sldId id="346" r:id="rId10"/>
    <p:sldId id="344" r:id="rId11"/>
    <p:sldId id="345" r:id="rId12"/>
    <p:sldId id="349" r:id="rId13"/>
    <p:sldId id="347" r:id="rId14"/>
    <p:sldId id="350" r:id="rId15"/>
    <p:sldId id="351" r:id="rId16"/>
    <p:sldId id="352" r:id="rId17"/>
    <p:sldId id="353" r:id="rId18"/>
    <p:sldId id="321" r:id="rId19"/>
    <p:sldId id="336" r:id="rId20"/>
    <p:sldId id="333" r:id="rId21"/>
    <p:sldId id="323" r:id="rId22"/>
    <p:sldId id="341" r:id="rId23"/>
    <p:sldId id="337" r:id="rId24"/>
    <p:sldId id="334" r:id="rId25"/>
    <p:sldId id="332" r:id="rId26"/>
    <p:sldId id="331" r:id="rId27"/>
    <p:sldId id="340" r:id="rId28"/>
    <p:sldId id="338" r:id="rId29"/>
    <p:sldId id="324" r:id="rId30"/>
    <p:sldId id="325" r:id="rId31"/>
    <p:sldId id="326" r:id="rId32"/>
    <p:sldId id="327" r:id="rId33"/>
    <p:sldId id="335" r:id="rId34"/>
    <p:sldId id="343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2185" autoAdjust="0"/>
  </p:normalViewPr>
  <p:slideViewPr>
    <p:cSldViewPr>
      <p:cViewPr>
        <p:scale>
          <a:sx n="70" d="100"/>
          <a:sy n="70" d="100"/>
        </p:scale>
        <p:origin x="-1164" y="-948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1D8D-3470-4CE3-827C-1DF3223F6AF1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462E4-5BFC-4709-902F-7C94CDBEDE9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634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4CD4-83D2-4657-87AB-3EFB7F839DC9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15BDD-834D-413C-A556-E1BC4D27E8A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102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  <a:defRPr/>
            </a:pPr>
            <a:fld id="{AB47008E-7E2A-4846-87DE-FCC56CDA8443}" type="slidenum">
              <a:rPr lang="en-US" smtClean="0"/>
              <a:pPr defTabSz="917575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2EE9CE-CD50-4375-9CE1-AA9E3148C26A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E182CB-F628-4AE8-9C45-670F41A9B8A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FA0A5E-165C-4641-A049-1440398860ED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4996E8-9EE1-4A1C-811F-552FC0A5898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899" y="565897"/>
            <a:ext cx="7638761" cy="103794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752475" y="5986463"/>
            <a:ext cx="1974850" cy="427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230563" y="5986463"/>
            <a:ext cx="2689225" cy="4270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413500" y="5986463"/>
            <a:ext cx="1976438" cy="427037"/>
          </a:xfrm>
          <a:prstGeom prst="rect">
            <a:avLst/>
          </a:prstGeom>
        </p:spPr>
        <p:txBody>
          <a:bodyPr lIns="82058" tIns="41029" rIns="82058" bIns="41029"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3A62850-C707-4BD6-8696-298E1DD9912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96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D57A0E-9885-4584-830D-DEA501A7FE65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C3108E-D19F-47F3-9038-A898920AFCC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8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8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E38D1-B8CA-470A-ADD9-BB65A8D603FB}" type="datetimeFigureOut">
              <a:rPr lang="pt-BR" smtClean="0"/>
              <a:pPr/>
              <a:t>05/11/2014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A370-B04D-49F2-A958-47FE05CF4433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0" name="Imagem 9" descr="Apresentação Externa - Layout 1 copiar-0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Externa - Layout 1 copiar-04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Externa - Layout 1 copiar-0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77" y="0"/>
            <a:ext cx="9143245" cy="12739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presentação Externa - Layout 1 copiar-03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77" y="0"/>
            <a:ext cx="9143245" cy="1267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-27384"/>
            <a:ext cx="668099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6000" b="1" dirty="0" smtClean="0">
              <a:solidFill>
                <a:schemeClr val="bg1"/>
              </a:solidFill>
            </a:endParaRPr>
          </a:p>
          <a:p>
            <a:r>
              <a:rPr lang="pt-BR" sz="6000" b="1" dirty="0" smtClean="0">
                <a:solidFill>
                  <a:schemeClr val="bg1"/>
                </a:solidFill>
              </a:rPr>
              <a:t>BSI</a:t>
            </a:r>
            <a:endParaRPr lang="pt-BR" sz="4800" dirty="0">
              <a:solidFill>
                <a:schemeClr val="bg1"/>
              </a:solidFill>
            </a:endParaRPr>
          </a:p>
          <a:p>
            <a:r>
              <a:rPr lang="pt-BR" sz="4800" dirty="0" smtClean="0">
                <a:solidFill>
                  <a:schemeClr val="bg1"/>
                </a:solidFill>
              </a:rPr>
              <a:t>Brother Solution Interface</a:t>
            </a:r>
          </a:p>
          <a:p>
            <a:endParaRPr lang="pt-BR" sz="4800" dirty="0" smtClean="0">
              <a:solidFill>
                <a:schemeClr val="bg1"/>
              </a:solidFill>
            </a:endParaRPr>
          </a:p>
          <a:p>
            <a:endParaRPr lang="pt-BR" sz="4800" dirty="0">
              <a:solidFill>
                <a:schemeClr val="bg1"/>
              </a:solidFill>
            </a:endParaRPr>
          </a:p>
          <a:p>
            <a:r>
              <a:rPr lang="pt-BR" sz="4800" dirty="0" smtClean="0">
                <a:solidFill>
                  <a:schemeClr val="bg1"/>
                </a:solidFill>
              </a:rPr>
              <a:t>BSI Secure Print</a:t>
            </a:r>
          </a:p>
        </p:txBody>
      </p:sp>
      <p:pic>
        <p:nvPicPr>
          <p:cNvPr id="1027" name="Picture 3" descr="C:\Users\tatiana.moreira\AppData\Local\Microsoft\Windows\Temporary Internet Files\Content.IE5\DSZH7GXB\MP9003626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314844"/>
            <a:ext cx="504056" cy="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827584" y="1844824"/>
            <a:ext cx="7776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endParaRPr lang="pt-BR" sz="2400" dirty="0"/>
          </a:p>
          <a:p>
            <a:r>
              <a:rPr lang="pt-BR" sz="2000" dirty="0" smtClean="0"/>
              <a:t>Instale o programa e finalize a instalação, a instalação demora cerca de 5 minutos.</a:t>
            </a:r>
          </a:p>
          <a:p>
            <a:endParaRPr lang="pt-BR" sz="2000" dirty="0" smtClean="0"/>
          </a:p>
          <a:p>
            <a:endParaRPr lang="pt-BR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5" y="3212976"/>
            <a:ext cx="4220344" cy="319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86" y="3212976"/>
            <a:ext cx="4220344" cy="3199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7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endParaRPr lang="pt-B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Instalador BSI Secure Print </a:t>
            </a:r>
            <a:r>
              <a:rPr lang="pt-BR" sz="2000" dirty="0" smtClean="0"/>
              <a:t>Client</a:t>
            </a:r>
          </a:p>
          <a:p>
            <a:r>
              <a:rPr lang="pt-BR" sz="2000" dirty="0" smtClean="0"/>
              <a:t>Execute o instalador do </a:t>
            </a:r>
            <a:r>
              <a:rPr lang="pt-BR" sz="2000" dirty="0"/>
              <a:t>BSI Secure Print Client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88663"/>
            <a:ext cx="472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868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endParaRPr lang="pt-BR" sz="2400" dirty="0"/>
          </a:p>
          <a:p>
            <a:r>
              <a:rPr lang="pt-BR" sz="2000" dirty="0" smtClean="0"/>
              <a:t>Não mude o local de instalação.</a:t>
            </a:r>
          </a:p>
          <a:p>
            <a:endParaRPr lang="pt-BR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472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Lucas\Desktop\atenç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74025"/>
            <a:ext cx="1265752" cy="11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365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endParaRPr lang="pt-BR" sz="2400" dirty="0"/>
          </a:p>
          <a:p>
            <a:r>
              <a:rPr lang="pt-BR" sz="2000" dirty="0" smtClean="0"/>
              <a:t>Instale o programa e finalize a instalação.</a:t>
            </a:r>
          </a:p>
          <a:p>
            <a:endParaRPr lang="pt-BR" sz="2000" dirty="0" smtClean="0"/>
          </a:p>
          <a:p>
            <a:endParaRPr lang="pt-BR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182034" cy="317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86" y="2996952"/>
            <a:ext cx="4182034" cy="317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190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6000" dirty="0" smtClean="0"/>
          </a:p>
          <a:p>
            <a:pPr algn="ctr"/>
            <a:endParaRPr lang="pt-BR" sz="6000" dirty="0" smtClean="0"/>
          </a:p>
          <a:p>
            <a:pPr algn="ctr"/>
            <a:r>
              <a:rPr lang="pt-BR" sz="6000" dirty="0" smtClean="0"/>
              <a:t>Configurando o Ambiente</a:t>
            </a:r>
            <a:endParaRPr lang="pt-BR" sz="5400" dirty="0" smtClean="0"/>
          </a:p>
          <a:p>
            <a:endParaRPr lang="pt-BR" sz="2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2485361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2548136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Ative os serviços de IIS e FTP na maquina.</a:t>
            </a:r>
          </a:p>
          <a:p>
            <a:r>
              <a:rPr lang="pt-BR" dirty="0" smtClean="0"/>
              <a:t>Ambos estão localizados dentro dos recursos do Windows.</a:t>
            </a:r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Console de Gerenciamento do IIS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Scripts e Ferramentas de Gerenciamento do IIS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Extensibilidade de FTP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Serviço FTP</a:t>
            </a:r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9980"/>
            <a:ext cx="3122409" cy="529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80362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600" y="1556792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Primeiro instale o </a:t>
            </a:r>
            <a:r>
              <a:rPr lang="pt-BR" dirty="0" smtClean="0"/>
              <a:t>Administrador onde será o servidor de impressão, nas demais maquinas instale o Cliente. Após instalado é necessário criar um FTP para a aplicação no servidor </a:t>
            </a:r>
            <a:r>
              <a:rPr lang="pt-BR" dirty="0"/>
              <a:t>e coloque o destino em ‘C:\Program Files (x86)\HTF\HTF Follow-Me Print Server\ps’, dê permissão ao usuário ‘anonymous’ para leitura e escrita do mesmo, porta fica a critério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7211"/>
            <a:ext cx="2979079" cy="224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7210"/>
            <a:ext cx="2983443" cy="224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07211"/>
            <a:ext cx="2987824" cy="225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42260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5379" y="1967557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firewall do </a:t>
            </a:r>
            <a:r>
              <a:rPr lang="pt-BR" dirty="0"/>
              <a:t>W</a:t>
            </a:r>
            <a:r>
              <a:rPr lang="pt-BR" dirty="0" smtClean="0"/>
              <a:t>indows entende o serviço como uma invasão então é necessário “Desativar” o serviço do Firewall do Windows para fazer a instalação e configuração, também é necessário desinstalar o antivírus.</a:t>
            </a:r>
          </a:p>
          <a:p>
            <a:r>
              <a:rPr lang="pt-BR" dirty="0" smtClean="0"/>
              <a:t>Essa medida é apenas para a instalação inicial, pois alguns antivírus impedem a criação de novos serviços, caso seja necessário é possível adicionar as regras no Firewall e exceções no antivírus mas isso fica sob responsabilidade do administrador da rede.</a:t>
            </a:r>
            <a:endParaRPr lang="pt-B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948" y="1556792"/>
            <a:ext cx="40005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ucas\Desktop\atenç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74025"/>
            <a:ext cx="1265752" cy="11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3120143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cas\Desktop\BSI Icones\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723491" cy="40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187624" y="576906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BSI Secure Print Server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80362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64861" y="1484784"/>
            <a:ext cx="8619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Clique em </a:t>
            </a:r>
            <a:r>
              <a:rPr lang="pt-BR" sz="1600" dirty="0" smtClean="0"/>
              <a:t>Configurações, em </a:t>
            </a:r>
            <a:r>
              <a:rPr lang="pt-BR" sz="1600" dirty="0"/>
              <a:t>interface, selecionar a interface de rede correta onde o computador se conecta na mesma rede das multifuncionais e dos clientes, em ‘DB Port’ selecionar a porta onde o banco de dados executará, normalmente se utiliza a porta 3306, para funcionamento correto da solução, os serviços responsáveis pela impressão devem ser autorizados pelo administrador do computador, </a:t>
            </a:r>
            <a:r>
              <a:rPr lang="pt-BR" sz="1600" dirty="0" smtClean="0"/>
              <a:t>preencha o campo de Adm e Pass com o usuário e senha que é utilizado no computador, FTP Host é o IP da maquina, FTP Port é a porta que foi criada no FTP, FTP User é anonymous.</a:t>
            </a:r>
            <a:endParaRPr lang="pt-BR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94" y="3356993"/>
            <a:ext cx="500942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" y="3972799"/>
            <a:ext cx="4003496" cy="20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32941897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63588" y="2564904"/>
            <a:ext cx="7812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O BSI Security Print é solução </a:t>
            </a:r>
            <a:r>
              <a:rPr lang="pt-BR" dirty="0"/>
              <a:t>aplicada somente a multifuncional Brother MFC-8952 com módulo BSI ativado. Todas as funcionalidades são gerenciadas através da comunicação client/server via banco de dados MySql; </a:t>
            </a:r>
          </a:p>
          <a:p>
            <a:r>
              <a:rPr lang="pt-BR" dirty="0" smtClean="0"/>
              <a:t>Usuários </a:t>
            </a:r>
            <a:r>
              <a:rPr lang="pt-BR" dirty="0"/>
              <a:t>em </a:t>
            </a:r>
            <a:r>
              <a:rPr lang="pt-BR" b="1" dirty="0"/>
              <a:t>plataformas Windows</a:t>
            </a:r>
            <a:r>
              <a:rPr lang="pt-BR" dirty="0"/>
              <a:t>, ao imprimir documentos, eles ficaram retidos no servidor de impressão indexado pelo ID do usuário. A impressão poderá ser realizada em qualquer multifuncional MFC-8952 conectada na rede com a solução HTF Follow- Me Print embarcada, através da autenticação obrigatória do usuário via painel. </a:t>
            </a:r>
            <a:r>
              <a:rPr lang="pt-BR" dirty="0" smtClean="0"/>
              <a:t>Os </a:t>
            </a:r>
            <a:r>
              <a:rPr lang="pt-BR" dirty="0"/>
              <a:t>documentos não impressos ficarão retidos e disponíveis durante 24 horas. </a:t>
            </a:r>
            <a:endParaRPr lang="fr-F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775149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7808" y="1418687"/>
            <a:ext cx="7830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Na guia </a:t>
            </a:r>
            <a:r>
              <a:rPr lang="pt-BR" dirty="0" smtClean="0"/>
              <a:t>usuários crie os </a:t>
            </a:r>
            <a:r>
              <a:rPr lang="pt-BR" dirty="0"/>
              <a:t>novos usuários clicando em novo, e preenchendo Login com o respectivo nome de login no Windows do usuário local ou </a:t>
            </a:r>
            <a:r>
              <a:rPr lang="pt-BR" dirty="0" smtClean="0"/>
              <a:t>AD, </a:t>
            </a:r>
            <a:r>
              <a:rPr lang="pt-BR" dirty="0"/>
              <a:t>senha com 5 caracteres </a:t>
            </a:r>
            <a:r>
              <a:rPr lang="pt-BR" dirty="0" smtClean="0"/>
              <a:t>numéricos defina como “00000” (a senha será alterada após o primeiro acesso ) e </a:t>
            </a:r>
            <a:r>
              <a:rPr lang="pt-BR" dirty="0"/>
              <a:t>clique em salvar</a:t>
            </a:r>
            <a:r>
              <a:rPr lang="pt-BR" dirty="0" smtClean="0"/>
              <a:t>. Para definir um novo centro de custo escreva o novo centro junto ao novo usuário e salve o novo centro será criado automaticamente. </a:t>
            </a:r>
          </a:p>
          <a:p>
            <a:r>
              <a:rPr lang="pt-BR" dirty="0" smtClean="0"/>
              <a:t>Para alterar um usuário já existente altere o usuário e clique no botão salvar, para desativa-lo desmarque a caixa “Ativo”. Lembre-se sempre de salvar as alterações.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3" y="3770775"/>
            <a:ext cx="4191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0336"/>
            <a:ext cx="2880320" cy="228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3950256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7808" y="1418687"/>
            <a:ext cx="7830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Backup</a:t>
            </a:r>
          </a:p>
          <a:p>
            <a:endParaRPr lang="pt-BR" dirty="0"/>
          </a:p>
          <a:p>
            <a:r>
              <a:rPr lang="pt-BR" dirty="0" smtClean="0"/>
              <a:t>Nessa opção é possível fazer backup dos usuários ou restaurar os backups feitos.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89" y="2852936"/>
            <a:ext cx="40100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2600975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57808" y="1418687"/>
            <a:ext cx="7830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Dentro da opção relatórios é possível visualizar os relatórios dos documentos que foram impressos , separados com centro de custo, usuário e maquina. Permite selecionar pesquisa por período e ainda localizar arquivos específicos pelo nome.</a:t>
            </a:r>
            <a:endParaRPr lang="pt-BR" dirty="0"/>
          </a:p>
          <a:p>
            <a:r>
              <a:rPr lang="pt-BR" dirty="0"/>
              <a:t>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56" y="2376540"/>
            <a:ext cx="4742720" cy="429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4240270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148478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Não se esqueça de instalar o drive da impressa via TCP IP, entre em dispositivos e impressoras, clique em adicionar uma impressora e siga os passo que o Windows irá fornecer para configurar a impressora, ao final o nome da impressora deverá ser o IP da mesma.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31" y="2780928"/>
            <a:ext cx="5455897" cy="3819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2351334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33302" y="2060848"/>
            <a:ext cx="81711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No </a:t>
            </a:r>
            <a:r>
              <a:rPr lang="pt-BR" b="1" dirty="0"/>
              <a:t>servidor de impressão</a:t>
            </a:r>
            <a:r>
              <a:rPr lang="pt-BR" dirty="0"/>
              <a:t>: As impressoras MFC8952 deverão ser instaladas com o protocolo TCP/IP e com o nome da porta definido pelo IP, </a:t>
            </a:r>
            <a:r>
              <a:rPr lang="pt-BR" dirty="0" smtClean="0"/>
              <a:t>exemplo: </a:t>
            </a:r>
          </a:p>
          <a:p>
            <a:r>
              <a:rPr lang="pt-BR" dirty="0" smtClean="0"/>
              <a:t>A </a:t>
            </a:r>
            <a:r>
              <a:rPr lang="pt-BR" dirty="0"/>
              <a:t>impressora </a:t>
            </a:r>
            <a:r>
              <a:rPr lang="pt-BR" dirty="0" smtClean="0"/>
              <a:t>com o </a:t>
            </a:r>
            <a:r>
              <a:rPr lang="pt-BR" dirty="0"/>
              <a:t>IP 192.168.1.155 deve ser instalada na porta TCP/IP com nome </a:t>
            </a:r>
            <a:r>
              <a:rPr lang="pt-BR" b="1" dirty="0"/>
              <a:t>192.168.1.155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Impressoras </a:t>
            </a:r>
            <a:r>
              <a:rPr lang="pt-BR" dirty="0"/>
              <a:t>com duas bandejas devem ser configuradas em seus drivers, como instalado o opcional da segunda bandeja. </a:t>
            </a:r>
          </a:p>
          <a:p>
            <a:endParaRPr lang="pt-BR" b="1" dirty="0" smtClean="0"/>
          </a:p>
          <a:p>
            <a:r>
              <a:rPr lang="pt-BR" b="1" dirty="0" smtClean="0"/>
              <a:t>No </a:t>
            </a:r>
            <a:r>
              <a:rPr lang="pt-BR" b="1" dirty="0"/>
              <a:t>computador cliente</a:t>
            </a:r>
            <a:r>
              <a:rPr lang="pt-BR" dirty="0"/>
              <a:t>: Não é necessário instalar nenhum driver. </a:t>
            </a:r>
            <a:endParaRPr lang="pt-BR" dirty="0" smtClean="0"/>
          </a:p>
          <a:p>
            <a:r>
              <a:rPr lang="pt-BR" dirty="0" smtClean="0"/>
              <a:t>A </a:t>
            </a:r>
            <a:r>
              <a:rPr lang="pt-BR" dirty="0"/>
              <a:t>instalação da aplicação se encarrega de adicionar a impressora </a:t>
            </a:r>
            <a:r>
              <a:rPr lang="pt-BR" dirty="0" smtClean="0"/>
              <a:t>BSI Secure Print automaticamente</a:t>
            </a:r>
            <a:r>
              <a:rPr lang="pt-BR" dirty="0"/>
              <a:t>. </a:t>
            </a:r>
            <a:endParaRPr lang="fr-FR" dirty="0"/>
          </a:p>
        </p:txBody>
      </p:sp>
      <p:pic>
        <p:nvPicPr>
          <p:cNvPr id="5" name="Picture 2" descr="C:\Users\Lucas\Desktop\atenç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74025"/>
            <a:ext cx="1265752" cy="11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372888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87624" y="5769066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BSI Secure Print Client</a:t>
            </a:r>
            <a:endParaRPr lang="pt-BR" sz="2800" dirty="0"/>
          </a:p>
        </p:txBody>
      </p:sp>
      <p:pic>
        <p:nvPicPr>
          <p:cNvPr id="2050" name="Picture 2" descr="C:\Users\Lucas\Desktop\BSI Icones\cli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29" y="1636225"/>
            <a:ext cx="3608550" cy="39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3716925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0739" y="1598921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Na </a:t>
            </a:r>
            <a:r>
              <a:rPr lang="pt-BR" dirty="0" smtClean="0"/>
              <a:t>máquina dos outros usuários instale o cliente</a:t>
            </a:r>
            <a:r>
              <a:rPr lang="pt-BR" dirty="0"/>
              <a:t>, </a:t>
            </a:r>
            <a:r>
              <a:rPr lang="pt-BR" dirty="0" smtClean="0"/>
              <a:t>e o execute para impressão ficará na fila sendo possível ser excluídas no painel da maquina ou nessa tela.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69600" y="6064973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Caso </a:t>
            </a:r>
            <a:r>
              <a:rPr lang="pt-BR" dirty="0"/>
              <a:t>o usuário não esteja cadastrado no server </a:t>
            </a:r>
            <a:r>
              <a:rPr lang="pt-BR" dirty="0" smtClean="0"/>
              <a:t>ele irá notifica-lo com a mensagem não foi possível se conectar ao servidor. 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2708920"/>
            <a:ext cx="509587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80362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20305" y="1556792"/>
            <a:ext cx="6662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Caso o usuário não seja reconhecido clique no ícone que irá aparecer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49213" y="5273114"/>
            <a:ext cx="7902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Especifique na máquina cliente o </a:t>
            </a:r>
            <a:r>
              <a:rPr lang="pt-BR" sz="1600" dirty="0" smtClean="0"/>
              <a:t>IP </a:t>
            </a:r>
            <a:r>
              <a:rPr lang="pt-BR" sz="1600" dirty="0"/>
              <a:t>do Servidor e a porta onde foi instalado o </a:t>
            </a:r>
            <a:r>
              <a:rPr lang="pt-BR" sz="1600" dirty="0" smtClean="0"/>
              <a:t>MySql.</a:t>
            </a:r>
          </a:p>
          <a:p>
            <a:r>
              <a:rPr lang="pt-BR" sz="1600" dirty="0" smtClean="0"/>
              <a:t>Pressione salvar e aguarde até que o usuário seja reconhecido.</a:t>
            </a:r>
            <a:endParaRPr lang="pt-B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19" y="2492896"/>
            <a:ext cx="3338920" cy="213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9" t="8246" r="3508" b="77552"/>
          <a:stretch/>
        </p:blipFill>
        <p:spPr bwMode="auto">
          <a:xfrm>
            <a:off x="7524328" y="1415520"/>
            <a:ext cx="496595" cy="593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80362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0" y="2420888"/>
            <a:ext cx="6372200" cy="36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148478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No Bradmin  insira a URL da seguinte forma “IP do servidor “ + “:7000/”  por exemplo 192.168.1.113:7000/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180362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47644" y="141277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Digite o código que o sistema criou para o usuário, no primeiro acesso será necessário digitar a senha foi cadastrada e logo após uma nova senha.</a:t>
            </a:r>
          </a:p>
          <a:p>
            <a:r>
              <a:rPr lang="pt-BR" dirty="0" smtClean="0"/>
              <a:t>Após digitar a senha aparecerá todos os documentos que estão na sua fila de impressão</a:t>
            </a:r>
            <a:r>
              <a:rPr lang="pt-BR" dirty="0"/>
              <a:t>.</a:t>
            </a:r>
          </a:p>
        </p:txBody>
      </p:sp>
      <p:pic>
        <p:nvPicPr>
          <p:cNvPr id="3091" name="Picture 19" descr="C:\Users\Lucas\Desktop\WP_20141008_16_37_31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4173558" cy="16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Lucas\Desktop\WP_20141008_16_37_38_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102" y="2708920"/>
            <a:ext cx="4466270" cy="181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Lucas\Desktop\WP_20141008_16_37_45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446" y="4867969"/>
            <a:ext cx="4155607" cy="16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20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 Requisitos mínimos</a:t>
            </a:r>
          </a:p>
          <a:p>
            <a:endParaRPr lang="pt-BR" sz="2400" dirty="0" smtClean="0"/>
          </a:p>
          <a:p>
            <a:endParaRPr lang="pt-BR" b="1" dirty="0"/>
          </a:p>
          <a:p>
            <a:r>
              <a:rPr lang="pt-BR" b="1" dirty="0" smtClean="0"/>
              <a:t>Hardware</a:t>
            </a:r>
            <a:r>
              <a:rPr lang="pt-BR" b="1" dirty="0"/>
              <a:t>: </a:t>
            </a: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Processador </a:t>
            </a:r>
            <a:r>
              <a:rPr lang="pt-BR" dirty="0"/>
              <a:t>Dual de 2 GHz ou superior; </a:t>
            </a: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2 </a:t>
            </a:r>
            <a:r>
              <a:rPr lang="pt-BR" dirty="0"/>
              <a:t>gigabyte (GB) de RAM; </a:t>
            </a: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3 </a:t>
            </a:r>
            <a:r>
              <a:rPr lang="pt-BR" dirty="0"/>
              <a:t>GB de espaço em disco disponível;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Conexão com rede cabeado ou </a:t>
            </a:r>
            <a:r>
              <a:rPr lang="pt-BR" dirty="0" err="1" smtClean="0"/>
              <a:t>wifi</a:t>
            </a:r>
            <a:r>
              <a:rPr lang="pt-BR" dirty="0" smtClean="0"/>
              <a:t>;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775149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C:\Users\Lucas\Desktop\WP_20141008_16_21_54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90336"/>
            <a:ext cx="3704307" cy="15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C:\Users\Lucas\Desktop\WP_20141008_16_37_52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8861"/>
            <a:ext cx="3704307" cy="143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C:\Users\Lucas\Desktop\WP_20141008_16_21_41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704307" cy="171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7" descr="C:\Users\Lucas\Desktop\WP_20141008_16_21_25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1055"/>
            <a:ext cx="3704307" cy="17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7" y="1525434"/>
            <a:ext cx="759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primeiro acesso será necessário muda a senha.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563033" y="4026749"/>
            <a:ext cx="371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Após o primeiro acesso será necessário apenas digitar a senha.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2743431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11560" y="170080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Você </a:t>
            </a:r>
            <a:r>
              <a:rPr lang="pt-BR" dirty="0"/>
              <a:t>poderá selecionar </a:t>
            </a:r>
            <a:r>
              <a:rPr lang="pt-BR" dirty="0" smtClean="0"/>
              <a:t>quais documento, a </a:t>
            </a:r>
            <a:r>
              <a:rPr lang="pt-BR" dirty="0"/>
              <a:t>bandeja, quantidade de copias, a opção de simplex e duplex somente está disponível para documentos com mais de uma página, imprimir e deletar do servidor de impressão, escolha as configurações e clique em imprimir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Picture 23" descr="C:\Users\Lucas\Desktop\WP_20141008_16_38_02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7" y="3212976"/>
            <a:ext cx="3704307" cy="143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C:\Users\Lucas\Desktop\WP_20141008_16_38_09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9" y="4941168"/>
            <a:ext cx="3704307" cy="139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C:\Users\Lucas\Desktop\WP_20141008_16_38_18_P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23" y="3212976"/>
            <a:ext cx="3704307" cy="145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C:\Users\Lucas\Desktop\WP_20141008_16_38_45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24" y="4941168"/>
            <a:ext cx="3704307" cy="14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850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Requisitos </a:t>
            </a:r>
            <a:r>
              <a:rPr lang="pt-BR" dirty="0" smtClean="0"/>
              <a:t>mínimos </a:t>
            </a:r>
          </a:p>
          <a:p>
            <a:r>
              <a:rPr lang="pt-BR" b="1" dirty="0" smtClean="0"/>
              <a:t>Software</a:t>
            </a:r>
            <a:r>
              <a:rPr lang="pt-BR" dirty="0" smtClean="0"/>
              <a:t>: </a:t>
            </a:r>
          </a:p>
          <a:p>
            <a:endParaRPr lang="pt-B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1600" b="1" dirty="0" smtClean="0"/>
              <a:t>Server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Habilitar o IIS (Internet Information Services)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/>
              <a:t>Habilitar  Serviço de </a:t>
            </a:r>
            <a:r>
              <a:rPr lang="fr-FR" sz="1600" dirty="0" smtClean="0"/>
              <a:t>FTP</a:t>
            </a:r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Framework </a:t>
            </a:r>
            <a:r>
              <a:rPr lang="pt-BR" sz="1600" dirty="0" err="1"/>
              <a:t>.Net</a:t>
            </a:r>
            <a:r>
              <a:rPr lang="pt-BR" sz="1600" dirty="0"/>
              <a:t> 3.51 ou superior;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MySQL </a:t>
            </a:r>
            <a:r>
              <a:rPr lang="pt-BR" sz="1600" dirty="0" err="1" smtClean="0"/>
              <a:t>Connector</a:t>
            </a:r>
            <a:r>
              <a:rPr lang="pt-BR" sz="1600" dirty="0" smtClean="0"/>
              <a:t>/ODBC 32 ou 64 bits 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/>
              <a:t>ReportViewer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/>
              <a:t>SQLSysClrTypes 32 ou 64 bits</a:t>
            </a:r>
          </a:p>
          <a:p>
            <a:r>
              <a:rPr lang="pt-BR" sz="1600" dirty="0" smtClean="0"/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1600" b="1" dirty="0" smtClean="0"/>
              <a:t>Client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Framework </a:t>
            </a:r>
            <a:r>
              <a:rPr lang="pt-BR" sz="1600" dirty="0" err="1" smtClean="0"/>
              <a:t>.Net</a:t>
            </a:r>
            <a:r>
              <a:rPr lang="pt-BR" sz="1600" dirty="0" smtClean="0"/>
              <a:t> </a:t>
            </a:r>
            <a:r>
              <a:rPr lang="pt-BR" sz="1600" dirty="0"/>
              <a:t>3.51 ou superior;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/>
              <a:t>MySQL </a:t>
            </a:r>
            <a:r>
              <a:rPr lang="pt-BR" sz="1600" dirty="0" err="1"/>
              <a:t>Connector</a:t>
            </a:r>
            <a:r>
              <a:rPr lang="pt-BR" sz="1600" dirty="0"/>
              <a:t>/ODBC 32 ou 64 </a:t>
            </a:r>
            <a:r>
              <a:rPr lang="pt-BR" sz="1600" dirty="0" smtClean="0"/>
              <a:t>bits;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202617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6000" dirty="0" smtClean="0"/>
          </a:p>
          <a:p>
            <a:pPr algn="ctr"/>
            <a:endParaRPr lang="pt-BR" sz="6000" dirty="0" smtClean="0"/>
          </a:p>
          <a:p>
            <a:pPr algn="ctr"/>
            <a:r>
              <a:rPr lang="pt-BR" sz="6000" dirty="0" smtClean="0"/>
              <a:t>Instalação</a:t>
            </a:r>
            <a:endParaRPr lang="pt-BR" sz="5400" dirty="0" smtClean="0"/>
          </a:p>
          <a:p>
            <a:endParaRPr lang="pt-BR" sz="2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3456274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endParaRPr lang="pt-BR" sz="2400" dirty="0"/>
          </a:p>
          <a:p>
            <a:r>
              <a:rPr lang="pt-BR" sz="2000" dirty="0" smtClean="0"/>
              <a:t>Primeiramente é necessário instalar os pré-requisitos. Dentro da pasta pré-requisitos existe a vários tipos de auto instaladores.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Auto instalador Server 64 Bits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Auto instalador Server </a:t>
            </a:r>
            <a:r>
              <a:rPr lang="pt-BR" sz="2000" dirty="0" smtClean="0"/>
              <a:t>32 </a:t>
            </a:r>
            <a:r>
              <a:rPr lang="pt-BR" sz="2000" dirty="0"/>
              <a:t>Bits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Auto instalador </a:t>
            </a:r>
            <a:r>
              <a:rPr lang="pt-BR" sz="2000" dirty="0" smtClean="0"/>
              <a:t>Client 64 </a:t>
            </a:r>
            <a:r>
              <a:rPr lang="pt-BR" sz="2000" dirty="0"/>
              <a:t>Bits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/>
              <a:t>Auto instalador C</a:t>
            </a:r>
            <a:r>
              <a:rPr lang="pt-BR" sz="2000" dirty="0" smtClean="0"/>
              <a:t>lient 32 Bits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 smtClean="0"/>
              <a:t>Esses instaladores faram o processo de instalação </a:t>
            </a:r>
            <a:r>
              <a:rPr lang="pt-BR" sz="2000" dirty="0" smtClean="0"/>
              <a:t>automática de </a:t>
            </a:r>
            <a:r>
              <a:rPr lang="pt-BR" sz="2000" dirty="0" smtClean="0"/>
              <a:t>todos </a:t>
            </a:r>
            <a:r>
              <a:rPr lang="pt-BR" sz="2000" dirty="0" smtClean="0"/>
              <a:t>os   </a:t>
            </a:r>
            <a:r>
              <a:rPr lang="pt-BR" sz="2000" dirty="0" smtClean="0"/>
              <a:t>pré-requisitos</a:t>
            </a:r>
            <a:r>
              <a:rPr lang="pt-BR" sz="2000" dirty="0" smtClean="0"/>
              <a:t>.</a:t>
            </a:r>
          </a:p>
          <a:p>
            <a:r>
              <a:rPr lang="pt-BR" sz="2000" dirty="0" smtClean="0"/>
              <a:t>Não altere ou apague o nome dos arquivos e pasta.</a:t>
            </a:r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t="17186" r="3178" b="56972"/>
          <a:stretch/>
        </p:blipFill>
        <p:spPr bwMode="auto">
          <a:xfrm>
            <a:off x="3995936" y="3284984"/>
            <a:ext cx="4462818" cy="137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Lucas\Desktop\atença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74025"/>
            <a:ext cx="1265752" cy="11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51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r>
              <a:rPr lang="pt-BR" sz="2000" dirty="0" smtClean="0"/>
              <a:t>O processo de instalação dura de 5 até 10 minutos dependendo do computador, ele informará todos os programas que estão sendo instalados.</a:t>
            </a:r>
          </a:p>
          <a:p>
            <a:r>
              <a:rPr lang="pt-BR" sz="2000" dirty="0" smtClean="0"/>
              <a:t>O inicio da instalação é um pouco demorada então não feche a janela, pois o programa não está travado. Os passos seguintes serão mais rápidos.</a:t>
            </a:r>
          </a:p>
          <a:p>
            <a:endParaRPr lang="pt-BR" sz="2000" dirty="0" smtClean="0"/>
          </a:p>
          <a:p>
            <a:endParaRPr lang="pt-BR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1" y="4126351"/>
            <a:ext cx="4000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553" y="4127495"/>
            <a:ext cx="40005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919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endParaRPr lang="pt-BR" sz="2400" dirty="0"/>
          </a:p>
          <a:p>
            <a:r>
              <a:rPr lang="pt-BR" sz="2000" dirty="0" smtClean="0"/>
              <a:t>Após instalado os pré-requisitos instale o executável do  </a:t>
            </a:r>
            <a:r>
              <a:rPr lang="pt-BR" sz="2000" dirty="0" err="1" smtClean="0"/>
              <a:t>client</a:t>
            </a:r>
            <a:r>
              <a:rPr lang="pt-BR" sz="2000" dirty="0"/>
              <a:t> </a:t>
            </a:r>
            <a:r>
              <a:rPr lang="pt-BR" sz="2000" dirty="0" smtClean="0"/>
              <a:t>ou server.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/>
              <a:t>Instalador </a:t>
            </a:r>
            <a:r>
              <a:rPr lang="pt-BR" sz="2000" dirty="0"/>
              <a:t>BSI Secure Print Client</a:t>
            </a:r>
          </a:p>
          <a:p>
            <a:r>
              <a:rPr lang="pt-BR" sz="2000" dirty="0"/>
              <a:t>Execute o instalador do BSI Secure Print </a:t>
            </a:r>
            <a:r>
              <a:rPr lang="pt-BR" sz="2000" dirty="0" smtClean="0"/>
              <a:t>Server</a:t>
            </a:r>
            <a:endParaRPr lang="pt-BR" sz="2000" dirty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20" y="3356992"/>
            <a:ext cx="4439432" cy="336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518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1484784"/>
            <a:ext cx="828092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Instalação</a:t>
            </a:r>
          </a:p>
          <a:p>
            <a:endParaRPr lang="pt-BR" sz="2400" dirty="0"/>
          </a:p>
          <a:p>
            <a:r>
              <a:rPr lang="pt-BR" sz="2000" dirty="0" smtClean="0"/>
              <a:t>Não altere o local da instalação.</a:t>
            </a:r>
          </a:p>
          <a:p>
            <a:endParaRPr lang="pt-BR" b="1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843808" y="332655"/>
            <a:ext cx="37947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bg1"/>
                </a:solidFill>
              </a:rPr>
              <a:t>BSI </a:t>
            </a:r>
            <a:r>
              <a:rPr lang="pt-BR" sz="4400" dirty="0" smtClean="0">
                <a:solidFill>
                  <a:schemeClr val="bg1"/>
                </a:solidFill>
              </a:rPr>
              <a:t>Secure </a:t>
            </a:r>
            <a:r>
              <a:rPr lang="pt-BR" sz="4400" dirty="0">
                <a:solidFill>
                  <a:schemeClr val="bg1"/>
                </a:solidFill>
              </a:rPr>
              <a:t>Print</a:t>
            </a:r>
          </a:p>
        </p:txBody>
      </p:sp>
      <p:pic>
        <p:nvPicPr>
          <p:cNvPr id="6" name="Picture 2" descr="C:\Users\Lucas\Desktop\atença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74025"/>
            <a:ext cx="1265752" cy="110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986" y="2996952"/>
            <a:ext cx="4724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975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8671</TotalTime>
  <Words>1338</Words>
  <Application>Microsoft Office PowerPoint</Application>
  <PresentationFormat>Apresentação na tela (4:3)</PresentationFormat>
  <Paragraphs>233</Paragraphs>
  <Slides>31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Tema do Office</vt:lpstr>
      <vt:lpstr>Personalizar design</vt:lpstr>
      <vt:lpstr>1_Personalizar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Lucas</dc:creator>
  <cp:keywords>Brother</cp:keywords>
  <cp:lastModifiedBy>Lucas Marques</cp:lastModifiedBy>
  <cp:revision>187</cp:revision>
  <dcterms:created xsi:type="dcterms:W3CDTF">2014-05-06T11:34:10Z</dcterms:created>
  <dcterms:modified xsi:type="dcterms:W3CDTF">2014-11-05T18:34:20Z</dcterms:modified>
  <cp:category>Informativo Tecnico</cp:category>
</cp:coreProperties>
</file>